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902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01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400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034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9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86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7808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326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4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8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08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44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966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819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92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541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56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A7A05D-5015-4E08-AF9A-18C23DDE3BCB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28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65F078-64F2-40C7-B8BF-C3CBE9E7E2C1}"/>
              </a:ext>
            </a:extLst>
          </p:cNvPr>
          <p:cNvSpPr txBox="1"/>
          <p:nvPr/>
        </p:nvSpPr>
        <p:spPr>
          <a:xfrm>
            <a:off x="4449147" y="2035114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Project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B87AC9-E28B-42F9-A98E-5039820B384D}"/>
              </a:ext>
            </a:extLst>
          </p:cNvPr>
          <p:cNvSpPr txBox="1"/>
          <p:nvPr/>
        </p:nvSpPr>
        <p:spPr>
          <a:xfrm>
            <a:off x="2408046" y="3983387"/>
            <a:ext cx="7517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Poor Richard" panose="02080502050505020702" pitchFamily="18" charset="0"/>
              </a:rPr>
              <a:t>VFX, Animation and Cinematic</a:t>
            </a:r>
          </a:p>
        </p:txBody>
      </p:sp>
    </p:spTree>
    <p:extLst>
      <p:ext uri="{BB962C8B-B14F-4D97-AF65-F5344CB8AC3E}">
        <p14:creationId xmlns:p14="http://schemas.microsoft.com/office/powerpoint/2010/main" val="29917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B0BEF40E-615D-4367-86E4-9A7090EB23CC}"/>
              </a:ext>
            </a:extLst>
          </p:cNvPr>
          <p:cNvSpPr txBox="1"/>
          <p:nvPr/>
        </p:nvSpPr>
        <p:spPr>
          <a:xfrm>
            <a:off x="4449147" y="464446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E84F50-B5B8-4C89-97CF-4CF16425E818}"/>
              </a:ext>
            </a:extLst>
          </p:cNvPr>
          <p:cNvSpPr txBox="1"/>
          <p:nvPr/>
        </p:nvSpPr>
        <p:spPr>
          <a:xfrm>
            <a:off x="5833201" y="1664775"/>
            <a:ext cx="3293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Poor Richard" panose="02080502050505020702" pitchFamily="18" charset="0"/>
              </a:rPr>
              <a:t>Reference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D8BC4E-9416-4BC9-8EFD-FEEA29B7BFA5}"/>
              </a:ext>
            </a:extLst>
          </p:cNvPr>
          <p:cNvSpPr txBox="1"/>
          <p:nvPr/>
        </p:nvSpPr>
        <p:spPr>
          <a:xfrm>
            <a:off x="656947" y="1726331"/>
            <a:ext cx="386622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Poor Richard" panose="02080502050505020702" pitchFamily="18" charset="0"/>
              </a:rPr>
              <a:t>Motivation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89433D-3041-47AA-B8A9-E7325C65CBA7}"/>
              </a:ext>
            </a:extLst>
          </p:cNvPr>
          <p:cNvSpPr txBox="1"/>
          <p:nvPr/>
        </p:nvSpPr>
        <p:spPr>
          <a:xfrm>
            <a:off x="943206" y="2651029"/>
            <a:ext cx="3293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ภายในท่อน้ำธรรมดาเป็นแหล่งตกปลา</a:t>
            </a:r>
          </a:p>
          <a:p>
            <a:pPr algn="ctr"/>
            <a:r>
              <a:rPr lang="th-TH" dirty="0"/>
              <a:t>คุณเป็นตัวาตุน้ำแข็งเมื่อเดินคุณจะมีน้ำแข็งขึ้น</a:t>
            </a:r>
          </a:p>
          <a:p>
            <a:pPr algn="ctr"/>
            <a:r>
              <a:rPr lang="th-TH" dirty="0"/>
              <a:t>และคุณมีปืนกับยิงกระสุนเวทย์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770AC14-6A59-4AC0-A18D-CC37E88A1D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3" t="30714" r="77347" b="51110"/>
          <a:stretch/>
        </p:blipFill>
        <p:spPr>
          <a:xfrm>
            <a:off x="9017357" y="2651028"/>
            <a:ext cx="2015413" cy="12003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5E9384E-D9AA-4015-8599-FE6B567AA0FB}"/>
              </a:ext>
            </a:extLst>
          </p:cNvPr>
          <p:cNvSpPr txBox="1"/>
          <p:nvPr/>
        </p:nvSpPr>
        <p:spPr>
          <a:xfrm>
            <a:off x="9422491" y="3851358"/>
            <a:ext cx="12051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dirty="0"/>
              <a:t>กระสุนเวทย์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C133350-F3FB-473A-A114-F5EEA045D3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49" t="30609" r="75970" b="50000"/>
          <a:stretch/>
        </p:blipFill>
        <p:spPr>
          <a:xfrm>
            <a:off x="5136055" y="2619845"/>
            <a:ext cx="2201662" cy="165411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C098659-87BB-41B5-A29E-6D5798002B33}"/>
              </a:ext>
            </a:extLst>
          </p:cNvPr>
          <p:cNvSpPr txBox="1"/>
          <p:nvPr/>
        </p:nvSpPr>
        <p:spPr>
          <a:xfrm>
            <a:off x="5321561" y="4267240"/>
            <a:ext cx="183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dirty="0"/>
              <a:t>เวทย์น้ำแข็งติดตัวตอนเดิน</a:t>
            </a:r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8EE0488-C5DE-4E6B-8EEC-3F1F0831F2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257" t="25637" r="61554" b="63059"/>
          <a:stretch/>
        </p:blipFill>
        <p:spPr>
          <a:xfrm>
            <a:off x="7616578" y="4005643"/>
            <a:ext cx="1527052" cy="151074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15E9B62-530E-4D2D-84F0-148278504FF6}"/>
              </a:ext>
            </a:extLst>
          </p:cNvPr>
          <p:cNvSpPr txBox="1"/>
          <p:nvPr/>
        </p:nvSpPr>
        <p:spPr>
          <a:xfrm>
            <a:off x="7337717" y="5516390"/>
            <a:ext cx="2282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dirty="0"/>
              <a:t>ปืนเวทย์</a:t>
            </a:r>
          </a:p>
          <a:p>
            <a:pPr algn="ctr"/>
            <a:r>
              <a:rPr lang="th-TH" dirty="0"/>
              <a:t>จะมี </a:t>
            </a:r>
            <a:r>
              <a:rPr lang="en-US" dirty="0"/>
              <a:t>Effect</a:t>
            </a:r>
            <a:r>
              <a:rPr lang="th-TH" dirty="0"/>
              <a:t> นี้ล้อมรอบปืน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507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102</TotalTime>
  <Words>55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Garamond</vt:lpstr>
      <vt:lpstr>Poor Richard</vt:lpstr>
      <vt:lpstr>Organic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ANITTHA JAION</dc:creator>
  <cp:lastModifiedBy>ANITTHA JAION</cp:lastModifiedBy>
  <cp:revision>25</cp:revision>
  <dcterms:created xsi:type="dcterms:W3CDTF">2021-03-25T07:05:21Z</dcterms:created>
  <dcterms:modified xsi:type="dcterms:W3CDTF">2021-03-25T08:48:18Z</dcterms:modified>
</cp:coreProperties>
</file>

<file path=docProps/thumbnail.jpeg>
</file>